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A38D-E4F1-4C66-95B1-03D36D412100}" type="datetimeFigureOut">
              <a:rPr lang="en-US" smtClean="0"/>
              <a:t>7/19/2010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9FE7-C445-4115-ABA2-30A72D9E65A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A38D-E4F1-4C66-95B1-03D36D412100}" type="datetimeFigureOut">
              <a:rPr lang="en-US" smtClean="0"/>
              <a:t>7/19/2010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9FE7-C445-4115-ABA2-30A72D9E65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A38D-E4F1-4C66-95B1-03D36D412100}" type="datetimeFigureOut">
              <a:rPr lang="en-US" smtClean="0"/>
              <a:t>7/19/2010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9FE7-C445-4115-ABA2-30A72D9E65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A38D-E4F1-4C66-95B1-03D36D412100}" type="datetimeFigureOut">
              <a:rPr lang="en-US" smtClean="0"/>
              <a:t>7/19/2010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9FE7-C445-4115-ABA2-30A72D9E65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A38D-E4F1-4C66-95B1-03D36D412100}" type="datetimeFigureOut">
              <a:rPr lang="en-US" smtClean="0"/>
              <a:t>7/19/2010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9FE7-C445-4115-ABA2-30A72D9E65A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A38D-E4F1-4C66-95B1-03D36D412100}" type="datetimeFigureOut">
              <a:rPr lang="en-US" smtClean="0"/>
              <a:t>7/19/2010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9FE7-C445-4115-ABA2-30A72D9E65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A38D-E4F1-4C66-95B1-03D36D412100}" type="datetimeFigureOut">
              <a:rPr lang="en-US" smtClean="0"/>
              <a:t>7/19/2010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9FE7-C445-4115-ABA2-30A72D9E65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A38D-E4F1-4C66-95B1-03D36D412100}" type="datetimeFigureOut">
              <a:rPr lang="en-US" smtClean="0"/>
              <a:t>7/19/2010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9FE7-C445-4115-ABA2-30A72D9E65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A38D-E4F1-4C66-95B1-03D36D412100}" type="datetimeFigureOut">
              <a:rPr lang="en-US" smtClean="0"/>
              <a:t>7/19/2010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9FE7-C445-4115-ABA2-30A72D9E65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A38D-E4F1-4C66-95B1-03D36D412100}" type="datetimeFigureOut">
              <a:rPr lang="en-US" smtClean="0"/>
              <a:t>7/19/2010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9FE7-C445-4115-ABA2-30A72D9E65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A38D-E4F1-4C66-95B1-03D36D412100}" type="datetimeFigureOut">
              <a:rPr lang="en-US" smtClean="0"/>
              <a:t>7/19/2010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9C99FE7-C445-4115-ABA2-30A72D9E65A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68A38D-E4F1-4C66-95B1-03D36D412100}" type="datetimeFigureOut">
              <a:rPr lang="en-US" smtClean="0"/>
              <a:t>7/19/2010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9C99FE7-C445-4115-ABA2-30A72D9E65A3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2400"/>
            <a:ext cx="9144000" cy="19812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8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Welcome Back!!!</a:t>
            </a:r>
            <a:endParaRPr lang="en-US" sz="8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590800"/>
            <a:ext cx="9144000" cy="38862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effectLst>
                  <a:reflection blurRad="6350" stA="55000" endA="300" endPos="45500" dir="5400000" sy="-100000" algn="bl" rotWithShape="0"/>
                </a:effectLst>
              </a:rPr>
              <a:t>PARENTS OF </a:t>
            </a:r>
          </a:p>
          <a:p>
            <a:pPr algn="ctr"/>
            <a:r>
              <a:rPr lang="en-US" sz="5400" dirty="0" smtClean="0">
                <a:effectLst>
                  <a:reflection blurRad="6350" stA="55000" endA="300" endPos="45500" dir="5400000" sy="-100000" algn="bl" rotWithShape="0"/>
                </a:effectLst>
              </a:rPr>
              <a:t>HTH DESIGNS SCHOOL</a:t>
            </a:r>
          </a:p>
          <a:p>
            <a:pPr algn="ctr"/>
            <a:r>
              <a:rPr lang="en-US" sz="5400" dirty="0" smtClean="0">
                <a:effectLst>
                  <a:reflection blurRad="6350" stA="55000" endA="300" endPos="45500" dir="5400000" sy="-100000" algn="bl" rotWithShape="0"/>
                </a:effectLst>
              </a:rPr>
              <a:t>PS 330</a:t>
            </a:r>
            <a:endParaRPr lang="en-US" sz="5400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of Contents/Agenda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Slide 1 - Welcome</a:t>
            </a:r>
          </a:p>
          <a:p>
            <a:r>
              <a:rPr lang="en-US" dirty="0" smtClean="0"/>
              <a:t>Slide 2 - Table of Contents</a:t>
            </a:r>
            <a:endParaRPr lang="en-US" dirty="0"/>
          </a:p>
          <a:p>
            <a:r>
              <a:rPr lang="en-US" dirty="0" smtClean="0"/>
              <a:t>Slide 3 - Math</a:t>
            </a:r>
          </a:p>
          <a:p>
            <a:r>
              <a:rPr lang="en-US" dirty="0" smtClean="0"/>
              <a:t>Slide 4 - Science</a:t>
            </a:r>
          </a:p>
          <a:p>
            <a:r>
              <a:rPr lang="en-US" dirty="0" smtClean="0"/>
              <a:t>Slide 5 - Literacy</a:t>
            </a:r>
          </a:p>
          <a:p>
            <a:r>
              <a:rPr lang="en-US" dirty="0" smtClean="0"/>
              <a:t>Slide 6 - comments</a:t>
            </a:r>
            <a:endParaRPr 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2520315"/>
            <a:ext cx="7543800" cy="433768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645920"/>
          </a:xfrm>
        </p:spPr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chemeClr val="accent3"/>
                </a:solidFill>
              </a:rPr>
              <a:t>EVERYDAY MATH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http://everydaymath.uchicago.edu/</a:t>
            </a:r>
            <a:endParaRPr lang="en-US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STUDENT.M207\AppData\Local\Microsoft\Windows\Temporary Internet Files\Content.IE5\4YKRK1MZ\MC900433884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762000"/>
            <a:ext cx="1828572" cy="1828572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chemeClr val="accent3"/>
                </a:solidFill>
              </a:rPr>
              <a:t>REAL SCIENCE FOR KIDS</a:t>
            </a:r>
          </a:p>
          <a:p>
            <a:pPr>
              <a:buNone/>
            </a:pPr>
            <a:r>
              <a:rPr lang="en-US" dirty="0" smtClean="0"/>
              <a:t>http</a:t>
            </a:r>
            <a:r>
              <a:rPr lang="en-US" dirty="0" smtClean="0"/>
              <a:t>://www.arn.org/realscience/realscience.html</a:t>
            </a:r>
            <a:endParaRPr lang="en-US" dirty="0"/>
          </a:p>
        </p:txBody>
      </p:sp>
      <p:pic>
        <p:nvPicPr>
          <p:cNvPr id="4" name="Picture 3" descr="cool-science-experiments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468880"/>
            <a:ext cx="8229600" cy="438912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050" name="Picture 2" descr="C:\Program Files\Microsoft Office\MEDIA\CAGCAT10\j021508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838200"/>
            <a:ext cx="973838" cy="1523999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0.14445 L 0.00521 -0.25555 " pathEditMode="relative" ptsTypes="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Literacy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>
                <a:solidFill>
                  <a:schemeClr val="accent3"/>
                </a:solidFill>
              </a:rPr>
              <a:t>BALANCED LITERACY </a:t>
            </a:r>
            <a:r>
              <a:rPr lang="en-US" dirty="0" smtClean="0"/>
              <a:t>http://www.csdarchives.com/teachers/rstewart/k2002/Teachers/Balanced_Literacy/balancedliteracy.htm</a:t>
            </a:r>
          </a:p>
          <a:p>
            <a:pPr>
              <a:buNone/>
            </a:pPr>
            <a:r>
              <a:rPr lang="en-US" dirty="0"/>
              <a:t> 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kids_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3290"/>
            <a:ext cx="9144000" cy="434471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074" name="Picture 2" descr="C:\Users\STUDENT.M207\AppData\Local\Microsoft\Windows\Temporary Internet Files\Content.IE5\RWJMV1LH\MC90036663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990600"/>
            <a:ext cx="1785823" cy="965606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question-mark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0200"/>
            <a:ext cx="9144000" cy="5364252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28600"/>
            <a:ext cx="6781800" cy="1828800"/>
          </a:xfrm>
        </p:spPr>
        <p:txBody>
          <a:bodyPr>
            <a:normAutofit/>
          </a:bodyPr>
          <a:lstStyle/>
          <a:p>
            <a:pPr algn="l"/>
            <a:r>
              <a:rPr lang="en-US" sz="5400" dirty="0" smtClean="0"/>
              <a:t>Questions/Comments</a:t>
            </a:r>
            <a:endParaRPr lang="en-US" sz="54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33400" y="2819400"/>
            <a:ext cx="7854696" cy="3324664"/>
          </a:xfrm>
        </p:spPr>
        <p:txBody>
          <a:bodyPr>
            <a:noAutofit/>
          </a:bodyPr>
          <a:lstStyle/>
          <a:p>
            <a:pPr algn="l"/>
            <a:r>
              <a:rPr lang="en-US" sz="40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PS 330</a:t>
            </a:r>
          </a:p>
          <a:p>
            <a:pPr algn="l"/>
            <a:r>
              <a:rPr lang="en-US" sz="40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1965 Learn St</a:t>
            </a:r>
          </a:p>
          <a:p>
            <a:pPr algn="l"/>
            <a:r>
              <a:rPr lang="en-US" sz="4000" b="1" dirty="0" err="1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Bk</a:t>
            </a:r>
            <a:r>
              <a:rPr lang="en-US" sz="40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, NY 11235</a:t>
            </a:r>
          </a:p>
          <a:p>
            <a:pPr algn="l"/>
            <a:r>
              <a:rPr lang="en-US" sz="40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(718) </a:t>
            </a:r>
            <a:r>
              <a:rPr lang="en-US" sz="40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330-1982</a:t>
            </a:r>
          </a:p>
          <a:p>
            <a:pPr algn="l"/>
            <a:r>
              <a:rPr lang="en-US" sz="40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parentsquestions@ps330.com</a:t>
            </a:r>
            <a:endParaRPr lang="en-US" sz="4000" b="1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43800" y="457201"/>
            <a:ext cx="1219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 smtClean="0"/>
              <a:t>?</a:t>
            </a:r>
            <a:endParaRPr lang="en-US" sz="13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224</TotalTime>
  <Words>78</Words>
  <Application>Microsoft Office PowerPoint</Application>
  <PresentationFormat>On-screen Show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Flow</vt:lpstr>
      <vt:lpstr>Welcome Back!!!</vt:lpstr>
      <vt:lpstr>Table of Contents/Agenda</vt:lpstr>
      <vt:lpstr>MATH</vt:lpstr>
      <vt:lpstr>Science</vt:lpstr>
      <vt:lpstr>Literacy</vt:lpstr>
      <vt:lpstr>Questions/Comments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Back!</dc:title>
  <dc:creator>Brooklyn College</dc:creator>
  <cp:lastModifiedBy>Brooklyn College</cp:lastModifiedBy>
  <cp:revision>27</cp:revision>
  <dcterms:created xsi:type="dcterms:W3CDTF">2010-07-19T20:53:38Z</dcterms:created>
  <dcterms:modified xsi:type="dcterms:W3CDTF">2010-07-20T00:37:40Z</dcterms:modified>
</cp:coreProperties>
</file>